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76" r:id="rId3"/>
    <p:sldId id="277" r:id="rId4"/>
    <p:sldId id="275" r:id="rId5"/>
    <p:sldId id="273" r:id="rId6"/>
    <p:sldId id="278" r:id="rId7"/>
    <p:sldId id="279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5B2A2C6-1177-4D52-9137-7D6953F1EA94}">
          <p14:sldIdLst>
            <p14:sldId id="257"/>
          </p14:sldIdLst>
        </p14:section>
        <p14:section name="Untitled Section" id="{D61B7D3D-DB1C-4D19-8E05-DE818FACD534}">
          <p14:sldIdLst>
            <p14:sldId id="276"/>
            <p14:sldId id="277"/>
            <p14:sldId id="275"/>
            <p14:sldId id="273"/>
            <p14:sldId id="278"/>
            <p14:sldId id="27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53" autoAdjust="0"/>
    <p:restoredTop sz="94660"/>
  </p:normalViewPr>
  <p:slideViewPr>
    <p:cSldViewPr>
      <p:cViewPr>
        <p:scale>
          <a:sx n="66" d="100"/>
          <a:sy n="66" d="100"/>
        </p:scale>
        <p:origin x="-1360" y="-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700" y="-6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62C26-FB6F-4017-85EC-433E1FCF2CB3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B9E23-39BD-4E7B-B6C6-9B30D01830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110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DA06B-F0F9-46A7-A95D-CFDE900C187D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F1764-CBB4-4F21-8C87-59A42E8235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4588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F1764-CBB4-4F21-8C87-59A42E82350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5970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F1764-CBB4-4F21-8C87-59A42E823500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287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849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0435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783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839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136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983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775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411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402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527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120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4B879-F141-4CF4-B659-41E2575C452C}" type="datetimeFigureOut">
              <a:rPr lang="it-IT" smtClean="0"/>
              <a:t>15/11/2016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42AD-2504-4DF8-A53E-3A02783C50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0558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450" y="733697"/>
            <a:ext cx="1656184" cy="1633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6512" y="260648"/>
            <a:ext cx="9144000" cy="531490"/>
          </a:xfrm>
        </p:spPr>
        <p:txBody>
          <a:bodyPr>
            <a:noAutofit/>
          </a:bodyPr>
          <a:lstStyle/>
          <a:p>
            <a:r>
              <a:rPr lang="it-IT" sz="2600" b="1" dirty="0" smtClean="0">
                <a:solidFill>
                  <a:schemeClr val="tx2"/>
                </a:solidFill>
              </a:rPr>
              <a:t>UNIVERSITÀ DI PISA</a:t>
            </a:r>
            <a:endParaRPr lang="it-IT" sz="2600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31388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>
                <a:solidFill>
                  <a:schemeClr val="tx2"/>
                </a:solidFill>
                <a:latin typeface="+mj-lt"/>
              </a:rPr>
              <a:t>Scuola di Ingegneria</a:t>
            </a:r>
          </a:p>
          <a:p>
            <a:pPr algn="ctr"/>
            <a:r>
              <a:rPr lang="it-IT" i="1" dirty="0" smtClean="0">
                <a:solidFill>
                  <a:schemeClr val="tx2"/>
                </a:solidFill>
                <a:latin typeface="+mj-lt"/>
              </a:rPr>
              <a:t>Dipartimento </a:t>
            </a:r>
            <a:r>
              <a:rPr lang="it-IT" i="1" dirty="0">
                <a:solidFill>
                  <a:schemeClr val="tx2"/>
                </a:solidFill>
                <a:latin typeface="+mj-lt"/>
              </a:rPr>
              <a:t>di Ingegneria dell’Energia, </a:t>
            </a:r>
            <a:r>
              <a:rPr lang="it-IT" i="1" dirty="0" smtClean="0">
                <a:solidFill>
                  <a:schemeClr val="tx2"/>
                </a:solidFill>
                <a:latin typeface="+mj-lt"/>
              </a:rPr>
              <a:t>dei </a:t>
            </a:r>
            <a:r>
              <a:rPr lang="it-IT" i="1" dirty="0">
                <a:solidFill>
                  <a:schemeClr val="tx2"/>
                </a:solidFill>
                <a:latin typeface="+mj-lt"/>
              </a:rPr>
              <a:t>Sistemi, del Territorio e delle </a:t>
            </a:r>
            <a:r>
              <a:rPr lang="it-IT" i="1" dirty="0" smtClean="0">
                <a:solidFill>
                  <a:schemeClr val="tx2"/>
                </a:solidFill>
                <a:latin typeface="+mj-lt"/>
              </a:rPr>
              <a:t>Costruzioni (DESTEC)</a:t>
            </a:r>
            <a:endParaRPr lang="it-IT" i="1" dirty="0">
              <a:solidFill>
                <a:schemeClr val="tx2"/>
              </a:solidFill>
              <a:latin typeface="+mj-lt"/>
            </a:endParaRPr>
          </a:p>
          <a:p>
            <a:pPr algn="ctr"/>
            <a:endParaRPr lang="it-IT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140968"/>
            <a:ext cx="9144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500" b="1" smtClean="0"/>
              <a:t>TITOLO DELLA TESI</a:t>
            </a:r>
            <a:endParaRPr lang="it-IT" sz="2500" b="1" dirty="0" smtClean="0"/>
          </a:p>
          <a:p>
            <a:pPr algn="ctr"/>
            <a:endParaRPr lang="it-IT" sz="2500" b="1" dirty="0" smtClean="0"/>
          </a:p>
          <a:p>
            <a:pPr algn="ctr"/>
            <a:endParaRPr lang="it-IT" sz="25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047772" y="4509120"/>
            <a:ext cx="4874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Tesi di Laurea Magistrale in Ingegneria Energetica</a:t>
            </a:r>
            <a:endParaRPr lang="it-IT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20906" y="4870901"/>
            <a:ext cx="12891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/>
              <a:t>Relatore/i:</a:t>
            </a:r>
          </a:p>
          <a:p>
            <a:endParaRPr lang="it-IT" sz="2000" i="1" dirty="0"/>
          </a:p>
          <a:p>
            <a:endParaRPr lang="it-IT" sz="2000" i="1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4139952" y="4870901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it-IT" sz="2000" dirty="0" smtClean="0"/>
              <a:t>Candidato:</a:t>
            </a:r>
          </a:p>
          <a:p>
            <a:pPr algn="r"/>
            <a:r>
              <a:rPr lang="it-IT" sz="2000" i="1" dirty="0" smtClean="0"/>
              <a:t>Nome Cognome</a:t>
            </a:r>
            <a:endParaRPr lang="it-IT" sz="2000" i="1" dirty="0"/>
          </a:p>
        </p:txBody>
      </p:sp>
      <p:sp>
        <p:nvSpPr>
          <p:cNvPr id="12" name="Rectangle 11"/>
          <p:cNvSpPr/>
          <p:nvPr/>
        </p:nvSpPr>
        <p:spPr>
          <a:xfrm>
            <a:off x="2274586" y="61769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dirty="0" smtClean="0"/>
              <a:t>gg/mm/</a:t>
            </a:r>
            <a:r>
              <a:rPr lang="it-IT" dirty="0" err="1" smtClean="0"/>
              <a:t>aaaa</a:t>
            </a:r>
            <a:r>
              <a:rPr lang="it-IT" dirty="0" smtClean="0"/>
              <a:t> – anno </a:t>
            </a:r>
            <a:r>
              <a:rPr lang="it-IT" dirty="0"/>
              <a:t>a</a:t>
            </a:r>
            <a:r>
              <a:rPr lang="it-IT" dirty="0" smtClean="0"/>
              <a:t>ccademico 20xx/20xx</a:t>
            </a:r>
            <a:endParaRPr lang="it-IT" dirty="0"/>
          </a:p>
        </p:txBody>
      </p:sp>
      <p:pic>
        <p:nvPicPr>
          <p:cNvPr id="2" name="Picture 2" descr="C:\Users\MaiDomo\Desktop\logoscuola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506" y="792324"/>
            <a:ext cx="2174702" cy="1516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35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2"/>
                </a:solidFill>
              </a:rPr>
              <a:t>OBIETTIVI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it-IT" sz="3000" dirty="0" smtClean="0"/>
          </a:p>
        </p:txBody>
      </p:sp>
      <p:grpSp>
        <p:nvGrpSpPr>
          <p:cNvPr id="7" name="Gruppo 6"/>
          <p:cNvGrpSpPr/>
          <p:nvPr/>
        </p:nvGrpSpPr>
        <p:grpSpPr>
          <a:xfrm>
            <a:off x="179512" y="72008"/>
            <a:ext cx="8910228" cy="6710590"/>
            <a:chOff x="179512" y="72008"/>
            <a:chExt cx="8910228" cy="6710590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0432" y="72008"/>
              <a:ext cx="629308" cy="6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CasellaDiTesto 4"/>
            <p:cNvSpPr txBox="1"/>
            <p:nvPr/>
          </p:nvSpPr>
          <p:spPr>
            <a:xfrm>
              <a:off x="179512" y="116632"/>
              <a:ext cx="82089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Candidato – </a:t>
              </a:r>
              <a:r>
                <a:rPr lang="it-IT" sz="1600" i="1" dirty="0" smtClean="0"/>
                <a:t>Titolo</a:t>
              </a:r>
              <a:endParaRPr lang="it-IT" sz="1600" i="1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8028384" y="6444044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 smtClean="0"/>
                <a:t>2/7</a:t>
              </a:r>
              <a:endParaRPr lang="it-IT" sz="16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19929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2"/>
                </a:solidFill>
              </a:rPr>
              <a:t>STATO DELL’ARTE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it-IT" sz="3000" dirty="0" smtClean="0"/>
          </a:p>
        </p:txBody>
      </p:sp>
      <p:grpSp>
        <p:nvGrpSpPr>
          <p:cNvPr id="9" name="Gruppo 8"/>
          <p:cNvGrpSpPr/>
          <p:nvPr/>
        </p:nvGrpSpPr>
        <p:grpSpPr>
          <a:xfrm>
            <a:off x="179512" y="72008"/>
            <a:ext cx="8910228" cy="6710590"/>
            <a:chOff x="179512" y="72008"/>
            <a:chExt cx="8910228" cy="671059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0432" y="72008"/>
              <a:ext cx="629308" cy="6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CasellaDiTesto 10"/>
            <p:cNvSpPr txBox="1"/>
            <p:nvPr/>
          </p:nvSpPr>
          <p:spPr>
            <a:xfrm>
              <a:off x="179512" y="116632"/>
              <a:ext cx="82089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Candidato – </a:t>
              </a:r>
              <a:r>
                <a:rPr lang="it-IT" sz="1600" i="1" dirty="0" smtClean="0"/>
                <a:t>Titolo</a:t>
              </a:r>
              <a:endParaRPr lang="it-IT" sz="1600" i="1" dirty="0"/>
            </a:p>
          </p:txBody>
        </p:sp>
        <p:sp>
          <p:nvSpPr>
            <p:cNvPr id="12" name="CasellaDiTesto 11"/>
            <p:cNvSpPr txBox="1"/>
            <p:nvPr/>
          </p:nvSpPr>
          <p:spPr>
            <a:xfrm>
              <a:off x="8028384" y="6444044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 smtClean="0"/>
                <a:t>3/7</a:t>
              </a:r>
              <a:endParaRPr lang="it-IT" sz="16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24042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METODO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it-IT" sz="3000" dirty="0" smtClean="0"/>
          </a:p>
        </p:txBody>
      </p:sp>
      <p:grpSp>
        <p:nvGrpSpPr>
          <p:cNvPr id="9" name="Gruppo 8"/>
          <p:cNvGrpSpPr/>
          <p:nvPr/>
        </p:nvGrpSpPr>
        <p:grpSpPr>
          <a:xfrm>
            <a:off x="179512" y="72008"/>
            <a:ext cx="8910228" cy="6710590"/>
            <a:chOff x="179512" y="72008"/>
            <a:chExt cx="8910228" cy="671059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0432" y="72008"/>
              <a:ext cx="629308" cy="6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CasellaDiTesto 10"/>
            <p:cNvSpPr txBox="1"/>
            <p:nvPr/>
          </p:nvSpPr>
          <p:spPr>
            <a:xfrm>
              <a:off x="179512" y="116632"/>
              <a:ext cx="82089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Candidato – </a:t>
              </a:r>
              <a:r>
                <a:rPr lang="it-IT" sz="1600" i="1" dirty="0" smtClean="0"/>
                <a:t>Titolo</a:t>
              </a:r>
              <a:endParaRPr lang="it-IT" sz="1600" i="1" dirty="0"/>
            </a:p>
          </p:txBody>
        </p:sp>
        <p:sp>
          <p:nvSpPr>
            <p:cNvPr id="12" name="CasellaDiTesto 11"/>
            <p:cNvSpPr txBox="1"/>
            <p:nvPr/>
          </p:nvSpPr>
          <p:spPr>
            <a:xfrm>
              <a:off x="8028384" y="6444044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 smtClean="0"/>
                <a:t>4/7</a:t>
              </a:r>
              <a:endParaRPr lang="it-IT" sz="16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86432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RISULTATI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it-IT" sz="3000" dirty="0" smtClean="0"/>
          </a:p>
        </p:txBody>
      </p:sp>
      <p:grpSp>
        <p:nvGrpSpPr>
          <p:cNvPr id="9" name="Gruppo 8"/>
          <p:cNvGrpSpPr/>
          <p:nvPr/>
        </p:nvGrpSpPr>
        <p:grpSpPr>
          <a:xfrm>
            <a:off x="179512" y="72008"/>
            <a:ext cx="8910228" cy="6710590"/>
            <a:chOff x="179512" y="72008"/>
            <a:chExt cx="8910228" cy="671059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0432" y="72008"/>
              <a:ext cx="629308" cy="6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CasellaDiTesto 10"/>
            <p:cNvSpPr txBox="1"/>
            <p:nvPr/>
          </p:nvSpPr>
          <p:spPr>
            <a:xfrm>
              <a:off x="179512" y="116632"/>
              <a:ext cx="82089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Candidato – </a:t>
              </a:r>
              <a:r>
                <a:rPr lang="it-IT" sz="1600" i="1" dirty="0" smtClean="0"/>
                <a:t>Titolo</a:t>
              </a:r>
              <a:endParaRPr lang="it-IT" sz="1600" i="1" dirty="0"/>
            </a:p>
          </p:txBody>
        </p:sp>
        <p:sp>
          <p:nvSpPr>
            <p:cNvPr id="12" name="CasellaDiTesto 11"/>
            <p:cNvSpPr txBox="1"/>
            <p:nvPr/>
          </p:nvSpPr>
          <p:spPr>
            <a:xfrm>
              <a:off x="8028384" y="6444044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 smtClean="0"/>
                <a:t>5/7</a:t>
              </a:r>
              <a:endParaRPr lang="it-IT" sz="16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303279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2"/>
                </a:solidFill>
              </a:rPr>
              <a:t>CONCLUSIONI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it-IT" sz="3000" dirty="0" smtClean="0"/>
          </a:p>
        </p:txBody>
      </p:sp>
      <p:grpSp>
        <p:nvGrpSpPr>
          <p:cNvPr id="9" name="Gruppo 8"/>
          <p:cNvGrpSpPr/>
          <p:nvPr/>
        </p:nvGrpSpPr>
        <p:grpSpPr>
          <a:xfrm>
            <a:off x="179512" y="72008"/>
            <a:ext cx="8910228" cy="6710590"/>
            <a:chOff x="179512" y="72008"/>
            <a:chExt cx="8910228" cy="671059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0432" y="72008"/>
              <a:ext cx="629308" cy="6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CasellaDiTesto 10"/>
            <p:cNvSpPr txBox="1"/>
            <p:nvPr/>
          </p:nvSpPr>
          <p:spPr>
            <a:xfrm>
              <a:off x="179512" y="116632"/>
              <a:ext cx="82089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Candidato – </a:t>
              </a:r>
              <a:r>
                <a:rPr lang="it-IT" sz="1600" i="1" dirty="0" smtClean="0"/>
                <a:t>Titolo</a:t>
              </a:r>
              <a:endParaRPr lang="it-IT" sz="1600" i="1" dirty="0"/>
            </a:p>
          </p:txBody>
        </p:sp>
        <p:sp>
          <p:nvSpPr>
            <p:cNvPr id="12" name="CasellaDiTesto 11"/>
            <p:cNvSpPr txBox="1"/>
            <p:nvPr/>
          </p:nvSpPr>
          <p:spPr>
            <a:xfrm>
              <a:off x="8028384" y="6444044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 smtClean="0"/>
                <a:t>6/7</a:t>
              </a:r>
              <a:endParaRPr lang="it-IT" sz="16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6016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2"/>
                </a:solidFill>
              </a:rPr>
              <a:t>SVILUPPI FUTURI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it-IT" sz="3000" dirty="0" smtClean="0"/>
          </a:p>
        </p:txBody>
      </p:sp>
      <p:grpSp>
        <p:nvGrpSpPr>
          <p:cNvPr id="9" name="Gruppo 8"/>
          <p:cNvGrpSpPr/>
          <p:nvPr/>
        </p:nvGrpSpPr>
        <p:grpSpPr>
          <a:xfrm>
            <a:off x="179512" y="72008"/>
            <a:ext cx="8910228" cy="6710590"/>
            <a:chOff x="179512" y="72008"/>
            <a:chExt cx="8910228" cy="671059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0432" y="72008"/>
              <a:ext cx="629308" cy="6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CasellaDiTesto 10"/>
            <p:cNvSpPr txBox="1"/>
            <p:nvPr/>
          </p:nvSpPr>
          <p:spPr>
            <a:xfrm>
              <a:off x="179512" y="116632"/>
              <a:ext cx="82089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Candidato – </a:t>
              </a:r>
              <a:r>
                <a:rPr lang="it-IT" sz="1600" i="1" dirty="0" smtClean="0"/>
                <a:t>Titolo</a:t>
              </a:r>
              <a:endParaRPr lang="it-IT" sz="1600" i="1" dirty="0"/>
            </a:p>
          </p:txBody>
        </p:sp>
        <p:sp>
          <p:nvSpPr>
            <p:cNvPr id="12" name="CasellaDiTesto 11"/>
            <p:cNvSpPr txBox="1"/>
            <p:nvPr/>
          </p:nvSpPr>
          <p:spPr>
            <a:xfrm>
              <a:off x="8028384" y="6444044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 smtClean="0"/>
                <a:t>7/7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567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BBB6B4712E6D54E91A5EF693F93205E" ma:contentTypeVersion="12" ma:contentTypeDescription="Creare un nuovo documento." ma:contentTypeScope="" ma:versionID="a801aaa1383b5bf1a982df3ccc2bb855">
  <xsd:schema xmlns:xsd="http://www.w3.org/2001/XMLSchema" xmlns:xs="http://www.w3.org/2001/XMLSchema" xmlns:p="http://schemas.microsoft.com/office/2006/metadata/properties" xmlns:ns2="f3ee1e3f-847d-443d-8d97-fa2aebcdb142" xmlns:ns3="32a6f2d6-a7c1-4365-ac8d-73cc2c71344a" targetNamespace="http://schemas.microsoft.com/office/2006/metadata/properties" ma:root="true" ma:fieldsID="7cb86c2467de44f1508660f0e98ee949" ns2:_="" ns3:_="">
    <xsd:import namespace="f3ee1e3f-847d-443d-8d97-fa2aebcdb142"/>
    <xsd:import namespace="32a6f2d6-a7c1-4365-ac8d-73cc2c7134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e1e3f-847d-443d-8d97-fa2aebcdb1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4916a575-a2c4-47fb-bb3c-b06084ed58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a6f2d6-a7c1-4365-ac8d-73cc2c71344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2946ca0-d5fe-49d4-863b-674cb43ae944}" ma:internalName="TaxCatchAll" ma:showField="CatchAllData" ma:web="32a6f2d6-a7c1-4365-ac8d-73cc2c7134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ee1e3f-847d-443d-8d97-fa2aebcdb142">
      <Terms xmlns="http://schemas.microsoft.com/office/infopath/2007/PartnerControls"/>
    </lcf76f155ced4ddcb4097134ff3c332f>
    <TaxCatchAll xmlns="32a6f2d6-a7c1-4365-ac8d-73cc2c71344a" xsi:nil="true"/>
  </documentManagement>
</p:properties>
</file>

<file path=customXml/itemProps1.xml><?xml version="1.0" encoding="utf-8"?>
<ds:datastoreItem xmlns:ds="http://schemas.openxmlformats.org/officeDocument/2006/customXml" ds:itemID="{CBAFAABC-639D-4D6E-885D-CBE806A78973}"/>
</file>

<file path=customXml/itemProps2.xml><?xml version="1.0" encoding="utf-8"?>
<ds:datastoreItem xmlns:ds="http://schemas.openxmlformats.org/officeDocument/2006/customXml" ds:itemID="{CED1182B-FD9B-4C31-9808-890F0DAD8548}"/>
</file>

<file path=customXml/itemProps3.xml><?xml version="1.0" encoding="utf-8"?>
<ds:datastoreItem xmlns:ds="http://schemas.openxmlformats.org/officeDocument/2006/customXml" ds:itemID="{91F9F6FF-BB2D-4C7B-9B77-9A69B662293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</TotalTime>
  <Words>77</Words>
  <Application>Microsoft Office PowerPoint</Application>
  <PresentationFormat>Presentazione su schermo (4:3)</PresentationFormat>
  <Paragraphs>29</Paragraphs>
  <Slides>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Office Theme</vt:lpstr>
      <vt:lpstr>UNIVERSITÀ DI PISA</vt:lpstr>
      <vt:lpstr>OBIETTIVI</vt:lpstr>
      <vt:lpstr>STATO DELL’ARTE</vt:lpstr>
      <vt:lpstr>METODO</vt:lpstr>
      <vt:lpstr>RISULTATI</vt:lpstr>
      <vt:lpstr>CONCLUSIONI</vt:lpstr>
      <vt:lpstr>SVILUPPI FUTURI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Daniele Testi</cp:lastModifiedBy>
  <dcterms:created xsi:type="dcterms:W3CDTF">2016-05-17T15:34:56Z</dcterms:created>
  <dcterms:modified xsi:type="dcterms:W3CDTF">2016-11-15T11:13:18Z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0x0101001BBB6B4712E6D54E91A5EF693F93205E</vt:lpwstr>
  </property>
</Properties>
</file>